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76" r:id="rId5"/>
    <p:sldId id="263" r:id="rId6"/>
    <p:sldId id="267" r:id="rId7"/>
    <p:sldId id="277" r:id="rId8"/>
    <p:sldId id="278" r:id="rId9"/>
    <p:sldId id="286" r:id="rId10"/>
    <p:sldId id="280" r:id="rId11"/>
    <p:sldId id="270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20" autoAdjust="0"/>
  </p:normalViewPr>
  <p:slideViewPr>
    <p:cSldViewPr snapToGrid="0" snapToObjects="1">
      <p:cViewPr varScale="1">
        <p:scale>
          <a:sx n="63" d="100"/>
          <a:sy n="63" d="100"/>
        </p:scale>
        <p:origin x="-19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8E99-6291-934E-B83C-C458067ABCB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E075-53FA-694B-96BD-722E6B1907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4514-27EE-1B46-AF14-5CF26F2BB8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E075-53FA-694B-96BD-722E6B190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4514-27EE-1B46-AF14-5CF26F2BB8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8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4514-27EE-1B46-AF14-5CF26F2BB8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8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4514-27EE-1B46-AF14-5CF26F2BB8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566EA-2290-B648-B483-6613C21B551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C4FA-1BFD-3E41-B4C5-D9D15D56DE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nga@womenhelp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6.jp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jp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970" y="930201"/>
            <a:ext cx="9304970" cy="4111197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8F0020"/>
                </a:solidFill>
              </a:rPr>
              <a:t> Medical </a:t>
            </a:r>
            <a:r>
              <a:rPr lang="en-GB" b="1" dirty="0">
                <a:solidFill>
                  <a:srgbClr val="8F0020"/>
                </a:solidFill>
              </a:rPr>
              <a:t>Abortion in Our Hands </a:t>
            </a:r>
            <a:r>
              <a:rPr lang="en-GB" b="1" dirty="0" smtClean="0">
                <a:solidFill>
                  <a:srgbClr val="8F0020"/>
                </a:solidFill>
              </a:rPr>
              <a:t/>
            </a:r>
            <a:br>
              <a:rPr lang="en-GB" b="1" dirty="0" smtClean="0">
                <a:solidFill>
                  <a:srgbClr val="8F0020"/>
                </a:solidFill>
              </a:rPr>
            </a:br>
            <a:r>
              <a:rPr lang="en-GB" b="1" dirty="0" smtClean="0">
                <a:solidFill>
                  <a:srgbClr val="8F0020"/>
                </a:solidFill>
              </a:rPr>
              <a:t> </a:t>
            </a:r>
            <a:r>
              <a:rPr lang="en-GB" sz="3300" b="1" dirty="0" smtClean="0"/>
              <a:t>using </a:t>
            </a:r>
            <a:r>
              <a:rPr lang="en-GB" sz="3300" b="1" dirty="0"/>
              <a:t>international online abortion service as a strategy for empowerment and activism in Poland. 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5" name="Picture 4" descr="logo with website and em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4" y="4671288"/>
            <a:ext cx="2171979" cy="2043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622" y="5176482"/>
            <a:ext cx="40978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F0020"/>
                </a:solidFill>
                <a:latin typeface="Ubuntu"/>
                <a:cs typeface="Ubuntu"/>
              </a:rPr>
              <a:t>Kinga </a:t>
            </a:r>
            <a:r>
              <a:rPr lang="en-US" sz="2800" b="1" dirty="0" err="1" smtClean="0">
                <a:solidFill>
                  <a:srgbClr val="8F0020"/>
                </a:solidFill>
                <a:latin typeface="Ubuntu"/>
                <a:cs typeface="Ubuntu"/>
              </a:rPr>
              <a:t>Jelinska</a:t>
            </a:r>
            <a:r>
              <a:rPr lang="en-US" sz="2800" b="1" dirty="0" smtClean="0">
                <a:solidFill>
                  <a:srgbClr val="8F0020"/>
                </a:solidFill>
                <a:latin typeface="Ubuntu"/>
                <a:cs typeface="Ubuntu"/>
              </a:rPr>
              <a:t> </a:t>
            </a:r>
            <a:r>
              <a:rPr lang="en-US" sz="2400" b="1" dirty="0" smtClean="0">
                <a:solidFill>
                  <a:srgbClr val="8F0020"/>
                </a:solidFill>
                <a:latin typeface="Ubuntu"/>
                <a:cs typeface="Ubuntu"/>
                <a:hlinkClick r:id="rId4"/>
              </a:rPr>
              <a:t>kinga@womenhelp.org</a:t>
            </a:r>
            <a:endParaRPr lang="en-US" sz="2400" b="1" dirty="0">
              <a:solidFill>
                <a:srgbClr val="8F0020"/>
              </a:solidFill>
              <a:latin typeface="Ubuntu"/>
              <a:cs typeface="Ubuntu"/>
            </a:endParaRPr>
          </a:p>
          <a:p>
            <a:r>
              <a:rPr lang="en-US" sz="2400" b="1" dirty="0" smtClean="0">
                <a:solidFill>
                  <a:srgbClr val="8F0020"/>
                </a:solidFill>
                <a:latin typeface="Ubuntu"/>
                <a:cs typeface="Ubuntu"/>
              </a:rPr>
              <a:t>Paris 2015</a:t>
            </a:r>
            <a:endParaRPr lang="en-US" sz="24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211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mpa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75"/>
            <a:ext cx="9144000" cy="416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ycho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-197842" y="433410"/>
            <a:ext cx="9148013" cy="503105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607465" y="452612"/>
            <a:ext cx="2342706" cy="1574605"/>
          </a:xfrm>
          <a:prstGeom prst="cloudCallout">
            <a:avLst>
              <a:gd name="adj1" fmla="val -46734"/>
              <a:gd name="adj2" fmla="val 62500"/>
            </a:avLst>
          </a:prstGeom>
          <a:solidFill>
            <a:srgbClr val="C5E3C3"/>
          </a:solidFill>
          <a:ln>
            <a:solidFill>
              <a:srgbClr val="1D54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WHERE </a:t>
            </a:r>
          </a:p>
          <a:p>
            <a:r>
              <a:rPr lang="en-US" sz="2200" b="1" dirty="0">
                <a:solidFill>
                  <a:srgbClr val="8F0020"/>
                </a:solidFill>
                <a:latin typeface="Ubuntu"/>
                <a:cs typeface="Ubuntu"/>
              </a:rPr>
              <a:t>t</a:t>
            </a:r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o get pills?</a:t>
            </a:r>
            <a:endParaRPr lang="en-US" sz="22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  <p:pic>
        <p:nvPicPr>
          <p:cNvPr id="11" name="Picture 10" descr="mano-activi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245"/>
            <a:ext cx="4562127" cy="4762220"/>
          </a:xfrm>
          <a:prstGeom prst="rect">
            <a:avLst/>
          </a:prstGeom>
          <a:solidFill>
            <a:srgbClr val="B3162C"/>
          </a:solidFill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6"/>
          <a:srcRect l="-24749" r="-24749"/>
          <a:stretch>
            <a:fillRect/>
          </a:stretch>
        </p:blipFill>
        <p:spPr>
          <a:xfrm>
            <a:off x="2306399" y="938502"/>
            <a:ext cx="8229600" cy="4525963"/>
          </a:xfrm>
          <a:prstGeom prst="rect">
            <a:avLst/>
          </a:prstGeom>
        </p:spPr>
      </p:pic>
      <p:pic>
        <p:nvPicPr>
          <p:cNvPr id="13" name="Picture 12" descr="Screen Shot 2015-12-04 at 11.34.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78" y="-1"/>
            <a:ext cx="7207897" cy="6858000"/>
          </a:xfrm>
          <a:prstGeom prst="rect">
            <a:avLst/>
          </a:prstGeom>
        </p:spPr>
      </p:pic>
      <p:pic>
        <p:nvPicPr>
          <p:cNvPr id="19" name="Picture 18" descr="Screen Shot 2015-04-20 at 11.32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0"/>
            <a:ext cx="8252085" cy="6858000"/>
          </a:xfrm>
          <a:prstGeom prst="rect">
            <a:avLst/>
          </a:prstGeom>
        </p:spPr>
      </p:pic>
      <p:pic>
        <p:nvPicPr>
          <p:cNvPr id="20" name="Picture 19" descr="Screen Shot 2015-12-07 at 20.11.3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3" y="1796629"/>
            <a:ext cx="9144000" cy="50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ycho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-4013" y="433410"/>
            <a:ext cx="9148013" cy="503105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607465" y="452612"/>
            <a:ext cx="2342706" cy="1574605"/>
          </a:xfrm>
          <a:prstGeom prst="cloudCallout">
            <a:avLst>
              <a:gd name="adj1" fmla="val -46734"/>
              <a:gd name="adj2" fmla="val 62500"/>
            </a:avLst>
          </a:prstGeom>
          <a:solidFill>
            <a:srgbClr val="C5E3C3"/>
          </a:solidFill>
          <a:ln>
            <a:solidFill>
              <a:srgbClr val="1D54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WHERE </a:t>
            </a:r>
          </a:p>
          <a:p>
            <a:r>
              <a:rPr lang="en-US" sz="2200" b="1" dirty="0">
                <a:solidFill>
                  <a:srgbClr val="8F0020"/>
                </a:solidFill>
                <a:latin typeface="Ubuntu"/>
                <a:cs typeface="Ubuntu"/>
              </a:rPr>
              <a:t>t</a:t>
            </a:r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o get pills?</a:t>
            </a:r>
            <a:endParaRPr lang="en-US" sz="22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39647" y="2545684"/>
            <a:ext cx="2704353" cy="1951609"/>
          </a:xfrm>
          <a:prstGeom prst="cloudCallout">
            <a:avLst>
              <a:gd name="adj1" fmla="val -67739"/>
              <a:gd name="adj2" fmla="val 54984"/>
            </a:avLst>
          </a:prstGeom>
          <a:solidFill>
            <a:srgbClr val="C5E3C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WHO </a:t>
            </a:r>
          </a:p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has the </a:t>
            </a:r>
          </a:p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control?</a:t>
            </a:r>
            <a:endParaRPr lang="en-US" sz="21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  <p:pic>
        <p:nvPicPr>
          <p:cNvPr id="11" name="Content Placeholder 4" descr="Screen Shot 2015-12-07 at 20.24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26" r="-79126"/>
          <a:stretch>
            <a:fillRect/>
          </a:stretch>
        </p:blipFill>
        <p:spPr>
          <a:xfrm>
            <a:off x="-356808" y="273436"/>
            <a:ext cx="11646974" cy="6405387"/>
          </a:xfrm>
          <a:prstGeom prst="rect">
            <a:avLst/>
          </a:prstGeom>
        </p:spPr>
      </p:pic>
      <p:pic>
        <p:nvPicPr>
          <p:cNvPr id="16" name="Content Placeholder 15" descr="Screen Shot 2015-12-07 at 20.24.06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507" b="-245507"/>
          <a:stretch>
            <a:fillRect/>
          </a:stretch>
        </p:blipFill>
        <p:spPr>
          <a:xfrm>
            <a:off x="263370" y="-235765"/>
            <a:ext cx="9166379" cy="4525963"/>
          </a:xfrm>
        </p:spPr>
      </p:pic>
      <p:pic>
        <p:nvPicPr>
          <p:cNvPr id="17" name="Picture 16" descr="Screen Shot 2015-12-07 at 20.23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0" y="2405557"/>
            <a:ext cx="9144000" cy="12564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  <p:pic>
        <p:nvPicPr>
          <p:cNvPr id="10" name="Picture 9" descr="Screen Shot 2015-11-30 at 20.59.3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0" y="28575"/>
            <a:ext cx="8686800" cy="72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ycho-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>
          <a:xfrm>
            <a:off x="-4013" y="433410"/>
            <a:ext cx="9148013" cy="503105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607465" y="452612"/>
            <a:ext cx="2342706" cy="1574605"/>
          </a:xfrm>
          <a:prstGeom prst="cloudCallout">
            <a:avLst>
              <a:gd name="adj1" fmla="val -46734"/>
              <a:gd name="adj2" fmla="val 62500"/>
            </a:avLst>
          </a:prstGeom>
          <a:solidFill>
            <a:srgbClr val="C5E3C3"/>
          </a:solidFill>
          <a:ln>
            <a:solidFill>
              <a:srgbClr val="1D54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WHERE </a:t>
            </a:r>
          </a:p>
          <a:p>
            <a:r>
              <a:rPr lang="en-US" sz="2200" b="1" dirty="0">
                <a:solidFill>
                  <a:srgbClr val="8F0020"/>
                </a:solidFill>
                <a:latin typeface="Ubuntu"/>
                <a:cs typeface="Ubuntu"/>
              </a:rPr>
              <a:t>t</a:t>
            </a:r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o get pills?</a:t>
            </a:r>
            <a:endParaRPr lang="en-US" sz="22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39647" y="2545684"/>
            <a:ext cx="2704353" cy="1951609"/>
          </a:xfrm>
          <a:prstGeom prst="cloudCallout">
            <a:avLst>
              <a:gd name="adj1" fmla="val -67739"/>
              <a:gd name="adj2" fmla="val 54984"/>
            </a:avLst>
          </a:prstGeom>
          <a:solidFill>
            <a:srgbClr val="C5E3C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WHO </a:t>
            </a:r>
          </a:p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has the </a:t>
            </a:r>
          </a:p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control?</a:t>
            </a:r>
            <a:endParaRPr lang="en-US" sz="2100" b="1" dirty="0">
              <a:solidFill>
                <a:srgbClr val="8F0020"/>
              </a:solidFill>
              <a:latin typeface="Ubuntu"/>
              <a:cs typeface="Ubuntu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5855" y="1239915"/>
            <a:ext cx="2243945" cy="1494320"/>
          </a:xfrm>
          <a:prstGeom prst="cloudCallout">
            <a:avLst>
              <a:gd name="adj1" fmla="val 63124"/>
              <a:gd name="adj2" fmla="val 91963"/>
            </a:avLst>
          </a:prstGeom>
          <a:solidFill>
            <a:srgbClr val="C5E3C3"/>
          </a:solidFill>
          <a:ln>
            <a:solidFill>
              <a:srgbClr val="1D54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WHEN </a:t>
            </a:r>
          </a:p>
          <a:p>
            <a:r>
              <a:rPr lang="en-US" sz="2200" b="1" dirty="0">
                <a:solidFill>
                  <a:srgbClr val="8F0020"/>
                </a:solidFill>
                <a:latin typeface="Ubuntu"/>
                <a:cs typeface="Ubuntu"/>
              </a:rPr>
              <a:t>w</a:t>
            </a:r>
            <a:r>
              <a:rPr lang="en-US" sz="2200" b="1" dirty="0" smtClean="0">
                <a:solidFill>
                  <a:srgbClr val="8F0020"/>
                </a:solidFill>
                <a:latin typeface="Ubuntu"/>
                <a:cs typeface="Ubuntu"/>
              </a:rPr>
              <a:t>ill it change?</a:t>
            </a:r>
          </a:p>
        </p:txBody>
      </p:sp>
      <p:pic>
        <p:nvPicPr>
          <p:cNvPr id="10" name="Picture 3" descr="FF-Graphic-Megaphone-0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00" y="170126"/>
            <a:ext cx="4134463" cy="62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 descr="learning-agenda-web 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494447"/>
            <a:ext cx="7294969" cy="5631716"/>
          </a:xfrm>
          <a:prstGeom prst="rect">
            <a:avLst/>
          </a:prstGeom>
        </p:spPr>
      </p:pic>
      <p:pic>
        <p:nvPicPr>
          <p:cNvPr id="20" name="Content Placeholder 1" descr="Screen Shot 2015-11-27 at 16.55.2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206187" y="938502"/>
            <a:ext cx="8229600" cy="4525963"/>
          </a:xfrm>
          <a:prstGeom prst="rect">
            <a:avLst/>
          </a:prstGeom>
        </p:spPr>
      </p:pic>
      <p:pic>
        <p:nvPicPr>
          <p:cNvPr id="21" name="Picture 20" descr="Screen Shot 2015-11-27 at 17.33.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42" y="494447"/>
            <a:ext cx="9547413" cy="3658537"/>
          </a:xfrm>
          <a:prstGeom prst="rect">
            <a:avLst/>
          </a:prstGeom>
        </p:spPr>
      </p:pic>
      <p:pic>
        <p:nvPicPr>
          <p:cNvPr id="22" name="Picture 21" descr="Screen Shot 2015-11-27 at 16.55.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" y="3983038"/>
            <a:ext cx="9144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theengagingbrand.typepad.com/.a/6a00d8341c68e153ef0133f5949787970b-200pi"/>
          <p:cNvPicPr>
            <a:picLocks noGrp="1"/>
          </p:cNvPicPr>
          <p:nvPr>
            <p:ph idx="1"/>
          </p:nvPr>
        </p:nvPicPr>
        <p:blipFill>
          <a:blip r:embed="rId2" cstate="print"/>
          <a:srcRect t="8336" b="8336"/>
          <a:stretch>
            <a:fillRect/>
          </a:stretch>
        </p:blipFill>
        <p:spPr bwMode="auto">
          <a:xfrm>
            <a:off x="457200" y="90738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5-12-08 at 01.3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20" y="2497551"/>
            <a:ext cx="1865898" cy="142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7 at 18.32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28" r="-23628"/>
          <a:stretch>
            <a:fillRect/>
          </a:stretch>
        </p:blipFill>
        <p:spPr>
          <a:xfrm>
            <a:off x="-1479550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33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7 at 09.28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81" r="-62781"/>
          <a:stretch>
            <a:fillRect/>
          </a:stretch>
        </p:blipFill>
        <p:spPr>
          <a:xfrm>
            <a:off x="-1412021" y="244692"/>
            <a:ext cx="12025039" cy="6613308"/>
          </a:xfrm>
        </p:spPr>
      </p:pic>
      <p:sp>
        <p:nvSpPr>
          <p:cNvPr id="5" name="TextBox 4"/>
          <p:cNvSpPr txBox="1"/>
          <p:nvPr/>
        </p:nvSpPr>
        <p:spPr>
          <a:xfrm>
            <a:off x="5254624" y="1908796"/>
            <a:ext cx="3432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8F0020"/>
                </a:solidFill>
                <a:latin typeface="Papyrus"/>
                <a:cs typeface="Papyrus"/>
              </a:rPr>
              <a:t>abortion</a:t>
            </a:r>
            <a:endParaRPr lang="en-US" sz="6000" b="1" dirty="0">
              <a:solidFill>
                <a:srgbClr val="8F0020"/>
              </a:solidFill>
              <a:latin typeface="Papyrus"/>
              <a:cs typeface="Papyrus"/>
            </a:endParaRPr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8" name="Notched Right Arrow 7"/>
          <p:cNvSpPr/>
          <p:nvPr/>
        </p:nvSpPr>
        <p:spPr>
          <a:xfrm>
            <a:off x="457200" y="1908796"/>
            <a:ext cx="1788033" cy="1000125"/>
          </a:xfrm>
          <a:prstGeom prst="notchedRightArrow">
            <a:avLst/>
          </a:prstGeom>
          <a:solidFill>
            <a:srgbClr val="8F002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5-12-07 at 09.34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2" y="3095624"/>
            <a:ext cx="8551318" cy="678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62" y="5752352"/>
            <a:ext cx="1163838" cy="11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5-12-07 at 00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8361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7" descr="Screen Shot 2015-12-04 at 14.2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04" r="-54104"/>
          <a:stretch>
            <a:fillRect/>
          </a:stretch>
        </p:blipFill>
        <p:spPr>
          <a:xfrm>
            <a:off x="-2892319" y="0"/>
            <a:ext cx="12469964" cy="6858000"/>
          </a:xfrm>
          <a:prstGeom prst="rect">
            <a:avLst/>
          </a:prstGeom>
        </p:spPr>
      </p:pic>
      <p:pic>
        <p:nvPicPr>
          <p:cNvPr id="13" name="Content Placeholder 3" descr="Screen Shot 2015-12-04 at 14.22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6" r="-15466"/>
          <a:stretch>
            <a:fillRect/>
          </a:stretch>
        </p:blipFill>
        <p:spPr>
          <a:xfrm>
            <a:off x="-916530" y="660699"/>
            <a:ext cx="10915068" cy="6002867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 rot="7876212">
            <a:off x="3421561" y="395175"/>
            <a:ext cx="987509" cy="301966"/>
          </a:xfrm>
          <a:prstGeom prst="notchedRightArrow">
            <a:avLst/>
          </a:prstGeom>
          <a:solidFill>
            <a:srgbClr val="8F002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needle_in_the_hayst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79" r="-38879"/>
          <a:stretch/>
        </p:blipFill>
        <p:spPr>
          <a:xfrm>
            <a:off x="-1446577" y="0"/>
            <a:ext cx="12269549" cy="6770234"/>
          </a:xfrm>
          <a:prstGeom prst="rect">
            <a:avLst/>
          </a:prstGeom>
        </p:spPr>
      </p:pic>
      <p:pic>
        <p:nvPicPr>
          <p:cNvPr id="5" name="Picture 4" descr="Screen Shot 2014-05-30 at 18.0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11" y="803158"/>
            <a:ext cx="1019974" cy="6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81754" cy="1143000"/>
          </a:xfrm>
        </p:spPr>
        <p:txBody>
          <a:bodyPr/>
          <a:lstStyle/>
          <a:p>
            <a:r>
              <a:rPr lang="en-US" dirty="0" smtClean="0">
                <a:solidFill>
                  <a:srgbClr val="8F0020"/>
                </a:solidFill>
              </a:rPr>
              <a:t>Pill before    </a:t>
            </a:r>
            <a:endParaRPr lang="en-US" dirty="0">
              <a:solidFill>
                <a:srgbClr val="8F002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8 at 12.0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5034"/>
          <a:stretch>
            <a:fillRect/>
          </a:stretch>
        </p:blipFill>
        <p:spPr>
          <a:xfrm>
            <a:off x="0" y="1417638"/>
            <a:ext cx="9210352" cy="5065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3929" y="536751"/>
            <a:ext cx="249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F0020"/>
                </a:solidFill>
              </a:rPr>
              <a:t>Pill after </a:t>
            </a:r>
            <a:endParaRPr lang="en-US" sz="4400" dirty="0">
              <a:solidFill>
                <a:srgbClr val="8F0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7 at 00.28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5316"/>
          <a:stretch>
            <a:fillRect/>
          </a:stretch>
        </p:blipFill>
        <p:spPr>
          <a:xfrm>
            <a:off x="-218115" y="671267"/>
            <a:ext cx="9362096" cy="5148792"/>
          </a:xfrm>
        </p:spPr>
      </p:pic>
    </p:spTree>
    <p:extLst>
      <p:ext uri="{BB962C8B-B14F-4D97-AF65-F5344CB8AC3E}">
        <p14:creationId xmlns:p14="http://schemas.microsoft.com/office/powerpoint/2010/main" val="570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2-07 at 19.2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W_STO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8" y="125629"/>
            <a:ext cx="8842549" cy="63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52</Words>
  <Application>Microsoft Office PowerPoint</Application>
  <PresentationFormat>Affichage à l'écran (4:3)</PresentationFormat>
  <Paragraphs>26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 Medical Abortion in Our Hands   using international online abortion service as a strategy for empowerment and activism in Poland.  </vt:lpstr>
      <vt:lpstr>Présentation PowerPoint</vt:lpstr>
      <vt:lpstr>Présentation PowerPoint</vt:lpstr>
      <vt:lpstr>Présentation PowerPoint</vt:lpstr>
      <vt:lpstr>Présentation PowerPoint</vt:lpstr>
      <vt:lpstr>Pill before   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Manders</dc:creator>
  <cp:lastModifiedBy>Utilisateur Windows</cp:lastModifiedBy>
  <cp:revision>40</cp:revision>
  <dcterms:created xsi:type="dcterms:W3CDTF">2015-11-23T13:27:02Z</dcterms:created>
  <dcterms:modified xsi:type="dcterms:W3CDTF">2015-12-08T11:41:35Z</dcterms:modified>
</cp:coreProperties>
</file>