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6" r:id="rId2"/>
    <p:sldId id="260" r:id="rId3"/>
    <p:sldId id="282" r:id="rId4"/>
    <p:sldId id="261" r:id="rId5"/>
    <p:sldId id="283" r:id="rId6"/>
    <p:sldId id="265" r:id="rId7"/>
    <p:sldId id="267" r:id="rId8"/>
    <p:sldId id="266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5FE"/>
    <a:srgbClr val="D9F1D3"/>
    <a:srgbClr val="BDF9E1"/>
    <a:srgbClr val="ECEEDE"/>
    <a:srgbClr val="D5FBEC"/>
    <a:srgbClr val="FE5948"/>
    <a:srgbClr val="FF00FF"/>
    <a:srgbClr val="028032"/>
    <a:srgbClr val="FF3300"/>
    <a:srgbClr val="69C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6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41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11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65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8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2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397A92-5062-4C50-95CB-151B8B6738E8}" type="datetimeFigureOut">
              <a:rPr lang="fr-FR" smtClean="0"/>
              <a:t>16/12/2014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507515-1C69-4F50-811C-1BDD34680C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1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0"/>
                <a:lumOff val="100000"/>
              </a:schemeClr>
            </a:gs>
            <a:gs pos="56303">
              <a:srgbClr val="FEFEFF"/>
            </a:gs>
            <a:gs pos="64000">
              <a:schemeClr val="accent1">
                <a:lumMod val="45000"/>
                <a:lumOff val="55000"/>
              </a:schemeClr>
            </a:gs>
            <a:gs pos="57152">
              <a:srgbClr val="FCFDFE"/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43251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 </a:t>
            </a:r>
            <a:r>
              <a:rPr lang="fr-FR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femmes et l’espace public sous la République islamique d’Iran : </a:t>
            </a:r>
            <a:r>
              <a:rPr lang="fa-IR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a-IR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</a:t>
            </a:r>
            <a:r>
              <a:rPr lang="fr-FR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la résistance à la subversion</a:t>
            </a:r>
            <a:r>
              <a:rPr lang="fr-FR" sz="3600" dirty="0">
                <a:solidFill>
                  <a:schemeClr val="tx1"/>
                </a:solidFill>
              </a:rPr>
              <a:t> </a:t>
            </a:r>
            <a:r>
              <a:rPr lang="fr-FR" sz="3600" b="1" dirty="0">
                <a:solidFill>
                  <a:schemeClr val="tx1"/>
                </a:solidFill>
              </a:rPr>
              <a:t/>
            </a:r>
            <a:br>
              <a:rPr lang="fr-FR" sz="3600" b="1" dirty="0">
                <a:solidFill>
                  <a:schemeClr val="tx1"/>
                </a:solidFill>
              </a:rPr>
            </a:b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</a:t>
            </a:r>
            <a:r>
              <a:rPr lang="fr-FR" sz="2800" b="1" cap="none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arie Ladier-Fouladi </a:t>
            </a:r>
            <a:r>
              <a:rPr lang="fr-F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CNRS – EHESS (IIAC/TRAM)</a:t>
            </a:r>
          </a:p>
        </p:txBody>
      </p:sp>
    </p:spTree>
    <p:extLst>
      <p:ext uri="{BB962C8B-B14F-4D97-AF65-F5344CB8AC3E}">
        <p14:creationId xmlns:p14="http://schemas.microsoft.com/office/powerpoint/2010/main" val="1860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863" y="65989"/>
            <a:ext cx="10558021" cy="144230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fr-FR" b="1" dirty="0"/>
              <a:t>Les Iraniennes transgressent la loi …</a:t>
            </a:r>
            <a:endParaRPr lang="fr-FR" dirty="0"/>
          </a:p>
        </p:txBody>
      </p:sp>
      <p:pic>
        <p:nvPicPr>
          <p:cNvPr id="5" name="Espace réservé du contenu 4" descr="باز هم بدحجابی در دانشگاه آزاد..(تصاویر)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65" y="1838227"/>
            <a:ext cx="4411744" cy="427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باز هم بدحجابی در دانشگاه آزاد..(تصاویر)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211917"/>
            <a:ext cx="4937125" cy="329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7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ECEEDE"/>
          </a:solidFill>
        </p:spPr>
        <p:txBody>
          <a:bodyPr/>
          <a:lstStyle/>
          <a:p>
            <a:pPr algn="ctr"/>
            <a:r>
              <a:rPr lang="fr-FR" b="1" dirty="0"/>
              <a:t>Les Iraniennes transgressent la loi …</a:t>
            </a:r>
            <a:endParaRPr lang="fr-FR" dirty="0"/>
          </a:p>
        </p:txBody>
      </p:sp>
      <p:pic>
        <p:nvPicPr>
          <p:cNvPr id="5" name="Espace réservé du contenu 4" descr="Photos of women and girls and dress peak in Muharram 92 www.funarnia.ir 1392 08 25 4 تصاویر دختران بد حجاب در شب های محرم  عکس دختر بد حجاب در محرم عکس دختر بد حجاب ایرانی عکس دختر بد حجاب عکس جدید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18" y="1846263"/>
            <a:ext cx="3690323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www.bultannews.com/files/fa/news/1390/2/7/47017_579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231122"/>
            <a:ext cx="4937125" cy="325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2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Iraniennes transgressent la loi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http://www.9ktenews.com/wp-content/uploads/2013/10/Capture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9" y="1889548"/>
            <a:ext cx="4132711" cy="389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تصاویری از اوج بدحجابی دختر دانشجو در تهران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889549"/>
            <a:ext cx="4937760" cy="39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</a:rPr>
              <a:t>Les milices des mœurs interpellent les femmes </a:t>
            </a:r>
            <a:r>
              <a:rPr lang="fr-FR" sz="4000" b="1" dirty="0" smtClean="0">
                <a:solidFill>
                  <a:schemeClr val="tx1"/>
                </a:solidFill>
              </a:rPr>
              <a:t>dont le voile n’est pas conforme aux normes</a:t>
            </a:r>
            <a:endParaRPr lang="fr-FR" sz="4000" b="1" dirty="0"/>
          </a:p>
        </p:txBody>
      </p:sp>
      <p:pic>
        <p:nvPicPr>
          <p:cNvPr id="5" name="Espace réservé du contenu 4" descr="http://www.funpatogh.com/uploads/admin/1339611328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211388"/>
            <a:ext cx="4938712" cy="329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www.pcparsi.com/uploaded/pc20fcc1984ef0a44501a92ca71b881818_165678_84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211917"/>
            <a:ext cx="4937125" cy="329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4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milices des mœurs interpellent les femmes dont le voile n’est pas conforme aux normes</a:t>
            </a:r>
            <a:endParaRPr lang="fr-FR" dirty="0"/>
          </a:p>
        </p:txBody>
      </p:sp>
      <p:pic>
        <p:nvPicPr>
          <p:cNvPr id="5" name="Espace réservé du contenu 4" descr="http://fararu.com/files/fa/news/1391/4/24/17360_36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330740"/>
            <a:ext cx="4938712" cy="30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berooztarinha.com/wp-content/uploads/2013/09/4000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147585"/>
            <a:ext cx="4937125" cy="3420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3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milices des mœurs interpellent les femmes dont le voile n’est pas conforme aux normes</a:t>
            </a:r>
            <a:endParaRPr lang="fr-FR" dirty="0"/>
          </a:p>
        </p:txBody>
      </p:sp>
      <p:pic>
        <p:nvPicPr>
          <p:cNvPr id="5" name="Espace réservé du contenu 4" descr="http://www.rozanehonline.com/rozanehgroup/tir90/bad-hejabi/0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069" y="2200275"/>
            <a:ext cx="47625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persianv.com/pimg/persian/blog_1/4461_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33650"/>
            <a:ext cx="38100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7265" y="286603"/>
            <a:ext cx="1055802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Les milices des mœurs interpellent les femmes dont le voile n’est pas conforme aux normes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http://www.rajanews.com/Files_Upload/5793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209892"/>
            <a:ext cx="4938712" cy="329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4" descr="http://www.amazing.ir/wp-content/uploads/2014/05/Police-Amazing-ir-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188" y="2428875"/>
            <a:ext cx="29432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4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Iraniennes subvertissent la loi sur l’obligation de porter le voile islamique</a:t>
            </a:r>
            <a:endParaRPr lang="fr-FR" dirty="0"/>
          </a:p>
        </p:txBody>
      </p:sp>
      <p:pic>
        <p:nvPicPr>
          <p:cNvPr id="5" name="Espace réservé du contenu 4" descr="ساپورت + حجاب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03519"/>
            <a:ext cx="3799002" cy="436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باز هم بدحجابی در دانشگاه آزاد..(تصاویر)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69" y="1903519"/>
            <a:ext cx="5047111" cy="4365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7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75861"/>
            <a:ext cx="6916918" cy="5351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27901"/>
            <a:ext cx="3200400" cy="5777303"/>
          </a:xfrm>
          <a:solidFill>
            <a:srgbClr val="E0F5FE"/>
          </a:solidFill>
        </p:spPr>
        <p:txBody>
          <a:bodyPr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Manifestation de joie après l’élection de Rohani </a:t>
            </a:r>
          </a:p>
          <a:p>
            <a:pPr algn="ctr"/>
            <a:endParaRPr lang="fr-FR" sz="3600" dirty="0" smtClean="0">
              <a:solidFill>
                <a:schemeClr val="tx1"/>
              </a:solidFill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La </a:t>
            </a:r>
            <a:r>
              <a:rPr lang="fr-FR" sz="3600" dirty="0">
                <a:solidFill>
                  <a:schemeClr val="tx1"/>
                </a:solidFill>
              </a:rPr>
              <a:t>jeune femme se dévoile </a:t>
            </a:r>
            <a:r>
              <a:rPr lang="fr-FR" sz="3600" dirty="0" smtClean="0">
                <a:solidFill>
                  <a:schemeClr val="tx1"/>
                </a:solidFill>
              </a:rPr>
              <a:t>publiquement</a:t>
            </a:r>
          </a:p>
          <a:p>
            <a:pPr algn="ctr"/>
            <a:endParaRPr lang="fr-FR" sz="3600" dirty="0" smtClean="0">
              <a:solidFill>
                <a:schemeClr val="tx1"/>
              </a:solidFill>
            </a:endParaRPr>
          </a:p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(</a:t>
            </a:r>
            <a:r>
              <a:rPr lang="fr-FR" sz="2000" b="1" dirty="0">
                <a:solidFill>
                  <a:schemeClr val="tx1"/>
                </a:solidFill>
              </a:rPr>
              <a:t>Téhéran, le 15 juin 2013</a:t>
            </a:r>
            <a:r>
              <a:rPr lang="fr-FR" sz="2000" dirty="0">
                <a:solidFill>
                  <a:schemeClr val="tx1"/>
                </a:solidFill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6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http://postedeveille.typepad.com/.a/6a01156fb0b420970c0192ac446d71970d-p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31" y="320511"/>
            <a:ext cx="4506011" cy="62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594359"/>
            <a:ext cx="3200400" cy="57108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Dans l’après-midi [du 15 juillet 2013], deux femmes ont défié le régime le visage découvert en </a:t>
            </a:r>
            <a:r>
              <a:rPr lang="fr-FR" sz="2800" b="1" dirty="0" smtClean="0">
                <a:solidFill>
                  <a:srgbClr val="002060"/>
                </a:solidFill>
              </a:rPr>
              <a:t>retirant leur voile dans l’espace public et </a:t>
            </a:r>
            <a:r>
              <a:rPr lang="fr-FR" sz="2800" b="1" dirty="0">
                <a:solidFill>
                  <a:srgbClr val="002060"/>
                </a:solidFill>
              </a:rPr>
              <a:t>en plus sous un panneau rappelant la peine de 2 mois de prison ferme encourue </a:t>
            </a:r>
            <a:r>
              <a:rPr lang="fr-FR" sz="2800" b="1" dirty="0" smtClean="0">
                <a:solidFill>
                  <a:srgbClr val="002060"/>
                </a:solidFill>
              </a:rPr>
              <a:t>pour le non-respect de la </a:t>
            </a:r>
            <a:r>
              <a:rPr lang="fr-FR" sz="2800" b="1" dirty="0" smtClean="0">
                <a:solidFill>
                  <a:srgbClr val="002060"/>
                </a:solidFill>
              </a:rPr>
              <a:t>loi sur l’obligation de porter le voile!</a:t>
            </a:r>
            <a:endParaRPr lang="fr-FR" sz="2800" b="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2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rahekargar.files.wordpress.com/2013/02/531732_4276636446152_1777334646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4" y="65988"/>
            <a:ext cx="8173039" cy="620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58" y="113123"/>
            <a:ext cx="11604396" cy="1624238"/>
          </a:xfrm>
          <a:solidFill>
            <a:srgbClr val="ECEEDE"/>
          </a:solidFill>
        </p:spPr>
        <p:txBody>
          <a:bodyPr/>
          <a:lstStyle/>
          <a:p>
            <a:pPr algn="ctr"/>
            <a:r>
              <a:rPr lang="fr-FR" dirty="0" smtClean="0"/>
              <a:t>Tenue islamique imposée aux petites écolières</a:t>
            </a:r>
            <a:endParaRPr lang="fr-FR" dirty="0"/>
          </a:p>
        </p:txBody>
      </p:sp>
      <p:pic>
        <p:nvPicPr>
          <p:cNvPr id="5" name="Espace réservé du contenu 4" descr="http://www.hamshahrionline.ir/HAMNEWS/1383/830806/irshahr/02132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19" y="1939925"/>
            <a:ext cx="3810000" cy="38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http://smto.ir/wp-content/uploads/2008/07/35bdtg7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02" y="1846263"/>
            <a:ext cx="300353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0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E0F5FE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Tchador traditionnel iranien</a:t>
            </a:r>
            <a:endParaRPr lang="fr-FR" b="1" dirty="0"/>
          </a:p>
        </p:txBody>
      </p:sp>
      <p:pic>
        <p:nvPicPr>
          <p:cNvPr id="3" name="Image 2" descr="تصاویر انواع چادر, مدل چادرهای آستین دا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04" y="1884875"/>
            <a:ext cx="7060676" cy="4223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Voiles islamiques recommandés</a:t>
            </a:r>
            <a:endParaRPr lang="fr-FR" dirty="0"/>
          </a:p>
        </p:txBody>
      </p:sp>
      <p:pic>
        <p:nvPicPr>
          <p:cNvPr id="3" name="Image 2" descr="http://www.funpatogh.com/uploads/admin/13297254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40" y="1838227"/>
            <a:ext cx="6532775" cy="4506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BEC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255" y="135775"/>
            <a:ext cx="11623249" cy="1589329"/>
          </a:xfrm>
          <a:gradFill flip="none" rotWithShape="1">
            <a:gsLst>
              <a:gs pos="35372">
                <a:srgbClr val="ECEEDE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fr-FR" sz="3100" b="1" dirty="0" smtClean="0">
                <a:latin typeface="Arial Narrow" panose="020B0606020202030204" pitchFamily="34" charset="0"/>
              </a:rPr>
              <a:t/>
            </a:r>
            <a:br>
              <a:rPr lang="fr-FR" sz="3100" b="1" dirty="0" smtClean="0">
                <a:latin typeface="Arial Narrow" panose="020B0606020202030204" pitchFamily="34" charset="0"/>
              </a:rPr>
            </a:br>
            <a:r>
              <a:rPr lang="fr-FR" sz="3100" b="1" dirty="0" smtClean="0">
                <a:latin typeface="Arial Narrow" panose="020B0606020202030204" pitchFamily="34" charset="0"/>
              </a:rPr>
              <a:t>Ma Sœur ! </a:t>
            </a:r>
            <a:br>
              <a:rPr lang="fr-FR" sz="3100" b="1" dirty="0" smtClean="0">
                <a:latin typeface="Arial Narrow" panose="020B0606020202030204" pitchFamily="34" charset="0"/>
              </a:rPr>
            </a:br>
            <a:r>
              <a:rPr lang="fr-FR" sz="3100" b="1" dirty="0" smtClean="0">
                <a:latin typeface="Arial Narrow" panose="020B0606020202030204" pitchFamily="34" charset="0"/>
              </a:rPr>
              <a:t>Garde ton </a:t>
            </a:r>
            <a:r>
              <a:rPr lang="fr-FR" sz="31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hejab</a:t>
            </a:r>
            <a:r>
              <a:rPr lang="fr-FR" sz="3100" b="1" dirty="0" smtClean="0">
                <a:latin typeface="Arial Narrow" panose="020B0606020202030204" pitchFamily="34" charset="0"/>
              </a:rPr>
              <a:t> comme </a:t>
            </a:r>
            <a:r>
              <a:rPr lang="fr-FR" sz="3100" b="1" dirty="0" err="1" smtClean="0">
                <a:latin typeface="Arial Narrow" panose="020B0606020202030204" pitchFamily="34" charset="0"/>
              </a:rPr>
              <a:t>Zeynab</a:t>
            </a:r>
            <a:r>
              <a:rPr lang="fr-FR" sz="3100" b="1" dirty="0" smtClean="0">
                <a:latin typeface="Arial Narrow" panose="020B0606020202030204" pitchFamily="34" charset="0"/>
              </a:rPr>
              <a:t>, son impact est plus percutant que celui de mon </a:t>
            </a:r>
            <a:r>
              <a:rPr lang="fr-FR" sz="3100" b="1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sang</a:t>
            </a:r>
            <a:r>
              <a:rPr lang="fr-FR" sz="3100" b="1" dirty="0" smtClean="0">
                <a:latin typeface="Arial Narrow" panose="020B0606020202030204" pitchFamily="34" charset="0"/>
              </a:rPr>
              <a:t>.</a:t>
            </a:r>
            <a:br>
              <a:rPr lang="fr-FR" sz="3100" b="1" dirty="0" smtClean="0">
                <a:latin typeface="Arial Narrow" panose="020B0606020202030204" pitchFamily="34" charset="0"/>
              </a:rPr>
            </a:br>
            <a:r>
              <a:rPr lang="fr-FR" sz="3200" b="1" dirty="0" smtClean="0"/>
              <a:t>                                                                                    </a:t>
            </a:r>
            <a:r>
              <a:rPr lang="fr-FR" sz="2000" b="1" dirty="0" smtClean="0">
                <a:solidFill>
                  <a:srgbClr val="FF3300"/>
                </a:solidFill>
              </a:rPr>
              <a:t>Martyr</a:t>
            </a:r>
            <a:r>
              <a:rPr lang="fr-FR" sz="2000" b="1" dirty="0" smtClean="0"/>
              <a:t> Hassan </a:t>
            </a:r>
            <a:r>
              <a:rPr lang="fr-FR" sz="2000" b="1" dirty="0" err="1" smtClean="0"/>
              <a:t>Jafarzadeh</a:t>
            </a:r>
            <a:endParaRPr lang="fr-FR" sz="2000" b="1" dirty="0"/>
          </a:p>
        </p:txBody>
      </p:sp>
      <p:pic>
        <p:nvPicPr>
          <p:cNvPr id="3" name="Image 2" descr="http://www.emamaliquran.com/web/wp-content/uploads/%D8%AE%D9%88%D8%A7%D9%87%D8%B1%D9%85-%D8%AD%D8%AC%D8%A7%D8%A8%D8%AA-%D8%B1%D8%A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6" y="1725104"/>
            <a:ext cx="5156462" cy="456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901" y="248896"/>
            <a:ext cx="11161336" cy="145075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FF3300"/>
                </a:solidFill>
              </a:rPr>
              <a:t>Hejab</a:t>
            </a:r>
            <a:r>
              <a:rPr lang="fr-FR" b="1" dirty="0" smtClean="0">
                <a:solidFill>
                  <a:srgbClr val="FF3300"/>
                </a:solidFill>
              </a:rPr>
              <a:t> = Sécurité</a:t>
            </a:r>
            <a:endParaRPr lang="fr-FR" b="1" dirty="0">
              <a:solidFill>
                <a:srgbClr val="FF3300"/>
              </a:solidFill>
            </a:endParaRPr>
          </a:p>
        </p:txBody>
      </p:sp>
      <p:pic>
        <p:nvPicPr>
          <p:cNvPr id="3" name="Image 2" descr="http://dl.tazohor.com/dl1/filez/kala_%28Tazohor.com%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3" y="2036190"/>
            <a:ext cx="7616857" cy="415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5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70" y="286603"/>
            <a:ext cx="11538408" cy="145075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4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Hejab</a:t>
            </a:r>
            <a:r>
              <a:rPr lang="fr-FR" sz="4000" b="1" dirty="0" smtClean="0">
                <a:latin typeface="Arial Black" panose="020B0A04020102020204" pitchFamily="34" charset="0"/>
              </a:rPr>
              <a:t>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 une lutte !</a:t>
            </a:r>
            <a:b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 err="1" smtClean="0">
                <a:latin typeface="Garamond" panose="02020404030301010803" pitchFamily="18" charset="0"/>
              </a:rPr>
              <a:t>Hejab</a:t>
            </a:r>
            <a:r>
              <a:rPr lang="fr-FR" sz="4000" b="1" dirty="0" smtClean="0">
                <a:latin typeface="Garamond" panose="02020404030301010803" pitchFamily="18" charset="0"/>
              </a:rPr>
              <a:t> est l’étendard de la lutte contre l’agression culturelle.</a:t>
            </a:r>
            <a:endParaRPr lang="fr-FR" sz="4000" b="1" dirty="0">
              <a:latin typeface="Garamond" panose="02020404030301010803" pitchFamily="18" charset="0"/>
            </a:endParaRPr>
          </a:p>
        </p:txBody>
      </p:sp>
      <p:pic>
        <p:nvPicPr>
          <p:cNvPr id="4" name="Image 3" descr="http://askdin.com/gallery/images/514/1_3528121-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27" y="1737360"/>
            <a:ext cx="4760536" cy="461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3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42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 smtClean="0"/>
              <a:t>Les Iraniennes transgressent la loi …</a:t>
            </a:r>
            <a:endParaRPr lang="fr-FR" b="1" dirty="0"/>
          </a:p>
        </p:txBody>
      </p:sp>
      <p:pic>
        <p:nvPicPr>
          <p:cNvPr id="5" name="Espace réservé du contenu 4" descr="تصاویری از اوج بدحجابی دختر دانشجو در تهران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8" y="1737360"/>
            <a:ext cx="4455425" cy="45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تصاویری از اوج بدحجابی دختر دانشجو در تهران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119" y="1846263"/>
            <a:ext cx="2601362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7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704</TotalTime>
  <Words>205</Words>
  <Application>Microsoft Office PowerPoint</Application>
  <PresentationFormat>Grand écran</PresentationFormat>
  <Paragraphs>23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Comic Sans MS</vt:lpstr>
      <vt:lpstr>Garamond</vt:lpstr>
      <vt:lpstr>Times New Roman</vt:lpstr>
      <vt:lpstr>Rétrospective</vt:lpstr>
      <vt:lpstr>Les femmes et l’espace public sous la République islamique d’Iran :  de la résistance à la subversion  </vt:lpstr>
      <vt:lpstr>Présentation PowerPoint</vt:lpstr>
      <vt:lpstr>Tenue islamique imposée aux petites écolières</vt:lpstr>
      <vt:lpstr>Tchador traditionnel iranien</vt:lpstr>
      <vt:lpstr>Voiles islamiques recommandés</vt:lpstr>
      <vt:lpstr> Ma Sœur !  Garde ton hejab comme Zeynab, son impact est plus percutant que celui de mon sang.                                                                                     Martyr Hassan Jafarzadeh</vt:lpstr>
      <vt:lpstr>Hejab = Sécurité</vt:lpstr>
      <vt:lpstr>Hejab  est une lutte ! Hejab est l’étendard de la lutte contre l’agression culturelle.</vt:lpstr>
      <vt:lpstr>Les Iraniennes transgressent la loi …</vt:lpstr>
      <vt:lpstr>Les Iraniennes transgressent la loi …</vt:lpstr>
      <vt:lpstr>Les Iraniennes transgressent la loi …</vt:lpstr>
      <vt:lpstr>Les Iraniennes transgressent la loi …</vt:lpstr>
      <vt:lpstr>Les milices des mœurs interpellent les femmes dont le voile n’est pas conforme aux normes</vt:lpstr>
      <vt:lpstr>Les milices des mœurs interpellent les femmes dont le voile n’est pas conforme aux normes</vt:lpstr>
      <vt:lpstr>Les milices des mœurs interpellent les femmes dont le voile n’est pas conforme aux normes</vt:lpstr>
      <vt:lpstr>Les milices des mœurs interpellent les femmes dont le voile n’est pas conforme aux normes</vt:lpstr>
      <vt:lpstr>Les Iraniennes subvertissent la loi sur l’obligation de porter le voile islamique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femmes et l’espace public sous la République islamique d’Iran : de la résistance à la subversion</dc:title>
  <dc:creator>Marie Ladier</dc:creator>
  <cp:lastModifiedBy>Marie Ladier</cp:lastModifiedBy>
  <cp:revision>46</cp:revision>
  <dcterms:created xsi:type="dcterms:W3CDTF">2014-12-14T00:27:43Z</dcterms:created>
  <dcterms:modified xsi:type="dcterms:W3CDTF">2014-12-16T11:01:24Z</dcterms:modified>
</cp:coreProperties>
</file>